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1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2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2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5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9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2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3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1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4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8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8B1E5-0015-425A-B15F-9A562ADCC850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7F97-DE71-4050-8341-76899B4BBA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83771" y="532452"/>
            <a:ext cx="10593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 smtClean="0"/>
              <a:t>TEMA:</a:t>
            </a:r>
            <a:r>
              <a:rPr lang="es-MX" sz="3600" dirty="0" smtClean="0"/>
              <a:t> Identificación y diferencias entre Logotipos, </a:t>
            </a:r>
            <a:r>
              <a:rPr lang="es-MX" sz="3600" dirty="0" err="1" smtClean="0"/>
              <a:t>Isotipos</a:t>
            </a:r>
            <a:r>
              <a:rPr lang="es-MX" sz="3600" dirty="0" smtClean="0"/>
              <a:t>, </a:t>
            </a:r>
            <a:r>
              <a:rPr lang="es-MX" sz="3600" dirty="0" err="1" smtClean="0"/>
              <a:t>Imagotipos</a:t>
            </a:r>
            <a:r>
              <a:rPr lang="es-MX" sz="3600" dirty="0" smtClean="0"/>
              <a:t> e </a:t>
            </a:r>
            <a:r>
              <a:rPr lang="es-MX" sz="3600" dirty="0" err="1" smtClean="0"/>
              <a:t>Isologos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487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8640" y="570256"/>
            <a:ext cx="11129554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LOGOTIPO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Representación gráfica de una marca usando solo tipografía.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O" alt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Ejemplo: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Coca-Cola</a:t>
            </a:r>
            <a:endParaRPr kumimoji="0" lang="es-CO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Google</a:t>
            </a:r>
            <a:endParaRPr kumimoji="0" lang="es-CO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4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5577" y="434787"/>
            <a:ext cx="11338560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ISOTIPO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 el </a:t>
            </a: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símbolo o ícono</a:t>
            </a: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que representa a la marca sin necesidad de texto.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Ejemplo: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de</a:t>
            </a:r>
            <a:r>
              <a:rPr kumimoji="0" lang="es-CO" alt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Nike</a:t>
            </a:r>
            <a:endParaRPr kumimoji="0" lang="es-CO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</a:t>
            </a: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“M” de McDonald’s</a:t>
            </a:r>
            <a:endParaRPr kumimoji="0" lang="es-CO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09897" y="-39943"/>
            <a:ext cx="9457509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IMAGOTIPO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Unión del texto (nombre de la marca) y el símbolo, pero </a:t>
            </a: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ambos pueden funcionar por separado</a:t>
            </a: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Ejemplo: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Pepsi</a:t>
            </a: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(símbolo y nombre juntos, pero se pueden usar por separado)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Adidas</a:t>
            </a: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(las 3 rayas + palabra)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8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1886" y="319190"/>
            <a:ext cx="10972800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ISOLOGO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texto y el símbolo están </a:t>
            </a: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fusionados</a:t>
            </a: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no pueden separarse sin perder identidad.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O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CO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Ejemplo: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Burger King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Starbucks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9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57200" y="182879"/>
            <a:ext cx="1099892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/>
              <a:t>Actividad </a:t>
            </a:r>
          </a:p>
          <a:p>
            <a:pPr algn="ctr"/>
            <a:r>
              <a:rPr lang="es-MX" sz="2400" b="1" dirty="0" smtClean="0"/>
              <a:t>Crea una Marca Propia</a:t>
            </a:r>
          </a:p>
          <a:p>
            <a:endParaRPr lang="es-MX" sz="2400" b="1" dirty="0" smtClean="0"/>
          </a:p>
          <a:p>
            <a:r>
              <a:rPr lang="es-MX" sz="2400" dirty="0" smtClean="0"/>
              <a:t>Elige una idea de negocio o producto ficticio teniendo como ejemplo las opciones siguientes  y hacer una representación de marca utilizando las cuatro tipologías de marca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Tienda de ropa juvenil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Marca de café artesanal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Tienda de mascotas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Cosmética natural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Restaurante de hamburguesas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53137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10343" y="718150"/>
            <a:ext cx="999308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Justificar sus elecciones de diseño</a:t>
            </a:r>
            <a:endParaRPr lang="es-CO" altLang="en-US" sz="40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CO" altLang="en-US" sz="4000" dirty="0" smtClean="0">
                <a:latin typeface="Arial" panose="020B0604020202020204" pitchFamily="34" charset="0"/>
              </a:rPr>
              <a:t>C</a:t>
            </a:r>
            <a:r>
              <a:rPr kumimoji="0" lang="es-CO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olores,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CO" altLang="en-US" sz="4000" dirty="0" smtClean="0">
                <a:latin typeface="Arial" panose="020B0604020202020204" pitchFamily="34" charset="0"/>
              </a:rPr>
              <a:t>T</a:t>
            </a:r>
            <a:r>
              <a:rPr kumimoji="0" lang="es-CO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ipografía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CO" altLang="en-US" sz="4000" dirty="0" smtClean="0">
                <a:latin typeface="Arial" panose="020B0604020202020204" pitchFamily="34" charset="0"/>
              </a:rPr>
              <a:t>S</a:t>
            </a:r>
            <a:r>
              <a:rPr kumimoji="0" lang="es-CO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ímbolos</a:t>
            </a:r>
          </a:p>
        </p:txBody>
      </p:sp>
    </p:spTree>
    <p:extLst>
      <p:ext uri="{BB962C8B-B14F-4D97-AF65-F5344CB8AC3E}">
        <p14:creationId xmlns:p14="http://schemas.microsoft.com/office/powerpoint/2010/main" val="1969591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132</Words>
  <Application>Microsoft Office PowerPoint</Application>
  <PresentationFormat>Panorámica</PresentationFormat>
  <Paragraphs>43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2025-07-08T18:41:17Z</dcterms:created>
  <dcterms:modified xsi:type="dcterms:W3CDTF">2025-07-08T18:47:58Z</dcterms:modified>
</cp:coreProperties>
</file>